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58" r:id="rId5"/>
    <p:sldId id="259" r:id="rId6"/>
    <p:sldId id="260" r:id="rId7"/>
    <p:sldId id="261" r:id="rId8"/>
    <p:sldId id="262" r:id="rId9"/>
    <p:sldId id="263" r:id="rId10"/>
    <p:sldId id="265" r:id="rId11"/>
    <p:sldId id="266" r:id="rId12"/>
    <p:sldId id="267" r:id="rId13"/>
    <p:sldId id="268" r:id="rId14"/>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1" d="100"/>
          <a:sy n="61" d="100"/>
        </p:scale>
        <p:origin x="-140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spTree>
      <p:nvGrpSpPr>
        <p:cNvPr id="1" name=""/>
        <p:cNvGrpSpPr/>
        <p:nvPr/>
      </p:nvGrpSpPr>
      <p:grpSpPr>
        <a:xfrm>
          <a:off x="0" y="0"/>
          <a:ext cx="0" cy="0"/>
          <a:chOff x="0" y="0"/>
          <a:chExt cx="0" cy="0"/>
        </a:xfrm>
      </p:grpSpPr>
      <p:sp>
        <p:nvSpPr>
          <p:cNvPr id="23" name="Obdĺžnik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Obdĺžnik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Obdĺžnik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Obdĺžnik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bdĺžnik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Zaoblený obdĺžni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Zaoblený obdĺžnik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Obdĺžnik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ĺžnik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ĺžnik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ĺžnik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sk-SK" smtClean="0"/>
              <a:t>Kliknite sem a upravte štýl predlohy nadpisov.</a:t>
            </a:r>
            <a:endParaRPr kumimoji="0" lang="en-US"/>
          </a:p>
        </p:txBody>
      </p:sp>
      <p:sp>
        <p:nvSpPr>
          <p:cNvPr id="9" name="Podnadpis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k-SK" smtClean="0"/>
              <a:t>Kliknite sem a upravte štýl predlohy podnadpisov.</a:t>
            </a:r>
            <a:endParaRPr kumimoji="0" lang="en-US"/>
          </a:p>
        </p:txBody>
      </p:sp>
      <p:sp>
        <p:nvSpPr>
          <p:cNvPr id="28" name="Zástupný symbol dátumu 27"/>
          <p:cNvSpPr>
            <a:spLocks noGrp="1"/>
          </p:cNvSpPr>
          <p:nvPr>
            <p:ph type="dt" sz="half" idx="10"/>
          </p:nvPr>
        </p:nvSpPr>
        <p:spPr>
          <a:xfrm>
            <a:off x="6705600" y="4206240"/>
            <a:ext cx="960120" cy="457200"/>
          </a:xfrm>
        </p:spPr>
        <p:txBody>
          <a:bodyPr/>
          <a:lstStyle/>
          <a:p>
            <a:fld id="{C625345C-2578-49AC-BF88-6A558883BD09}" type="datetimeFigureOut">
              <a:rPr lang="sk-SK" smtClean="0"/>
              <a:pPr/>
              <a:t>10. 12. 2013</a:t>
            </a:fld>
            <a:endParaRPr lang="sk-SK"/>
          </a:p>
        </p:txBody>
      </p:sp>
      <p:sp>
        <p:nvSpPr>
          <p:cNvPr id="17" name="Zástupný symbol päty 16"/>
          <p:cNvSpPr>
            <a:spLocks noGrp="1"/>
          </p:cNvSpPr>
          <p:nvPr>
            <p:ph type="ftr" sz="quarter" idx="11"/>
          </p:nvPr>
        </p:nvSpPr>
        <p:spPr>
          <a:xfrm>
            <a:off x="5410200" y="4205288"/>
            <a:ext cx="1295400" cy="457200"/>
          </a:xfrm>
        </p:spPr>
        <p:txBody>
          <a:bodyPr/>
          <a:lstStyle/>
          <a:p>
            <a:endParaRPr lang="sk-SK"/>
          </a:p>
        </p:txBody>
      </p:sp>
      <p:sp>
        <p:nvSpPr>
          <p:cNvPr id="29" name="Zástupný symbol čísla snímky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104FFA4-B51B-4555-BE52-3E5B5A5E9F40}" type="slidenum">
              <a:rPr lang="sk-SK" smtClean="0"/>
              <a:pPr/>
              <a:t>‹#›</a:t>
            </a:fld>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C625345C-2578-49AC-BF88-6A558883BD09}" type="datetimeFigureOut">
              <a:rPr lang="sk-SK" smtClean="0"/>
              <a:pPr/>
              <a:t>10. 12. 2013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104FFA4-B51B-4555-BE52-3E5B5A5E9F40}" type="slidenum">
              <a:rPr lang="sk-SK" smtClean="0"/>
              <a:pPr/>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781800" y="1143000"/>
            <a:ext cx="1905000" cy="5486400"/>
          </a:xfrm>
        </p:spPr>
        <p:txBody>
          <a:bodyPr vert="eaVert"/>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a:xfrm>
            <a:off x="457200" y="1143000"/>
            <a:ext cx="6248400" cy="5486400"/>
          </a:xfrm>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C625345C-2578-49AC-BF88-6A558883BD09}" type="datetimeFigureOut">
              <a:rPr lang="sk-SK" smtClean="0"/>
              <a:pPr/>
              <a:t>10. 12. 2013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104FFA4-B51B-4555-BE52-3E5B5A5E9F40}" type="slidenum">
              <a:rPr lang="sk-SK" smtClean="0"/>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3" name="Zástupný symbol obsahu 2"/>
          <p:cNvSpPr>
            <a:spLocks noGrp="1"/>
          </p:cNvSpPr>
          <p:nvPr>
            <p:ph idx="1"/>
          </p:nvPr>
        </p:nvSpPr>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C625345C-2578-49AC-BF88-6A558883BD09}" type="datetimeFigureOut">
              <a:rPr lang="sk-SK" smtClean="0"/>
              <a:pPr/>
              <a:t>10. 12. 2013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104FFA4-B51B-4555-BE52-3E5B5A5E9F40}" type="slidenum">
              <a:rPr lang="sk-SK" smtClean="0"/>
              <a:pPr/>
              <a:t>‹#›</a:t>
            </a:fld>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sk-SK" smtClean="0"/>
              <a:t>Kliknite sem a upravte štýl predlohy nadpisov.</a:t>
            </a:r>
            <a:endParaRPr kumimoji="0" lang="en-US"/>
          </a:p>
        </p:txBody>
      </p:sp>
      <p:sp>
        <p:nvSpPr>
          <p:cNvPr id="3" name="Zástupný symbol textu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k-SK" smtClean="0"/>
              <a:t>Kliknite sem a upravte štýly predlohy textu.</a:t>
            </a:r>
          </a:p>
        </p:txBody>
      </p:sp>
      <p:sp>
        <p:nvSpPr>
          <p:cNvPr id="4" name="Zástupný symbol dátumu 3"/>
          <p:cNvSpPr>
            <a:spLocks noGrp="1"/>
          </p:cNvSpPr>
          <p:nvPr>
            <p:ph type="dt" sz="half" idx="10"/>
          </p:nvPr>
        </p:nvSpPr>
        <p:spPr/>
        <p:txBody>
          <a:bodyPr/>
          <a:lstStyle/>
          <a:p>
            <a:fld id="{C625345C-2578-49AC-BF88-6A558883BD09}" type="datetimeFigureOut">
              <a:rPr lang="sk-SK" smtClean="0"/>
              <a:pPr/>
              <a:t>10. 12. 2013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104FFA4-B51B-4555-BE52-3E5B5A5E9F40}" type="slidenum">
              <a:rPr lang="sk-SK" smtClean="0"/>
              <a:pPr/>
              <a:t>‹#›</a:t>
            </a:fld>
            <a:endParaRPr lang="sk-S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3" name="Zástupný symbol obsah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obsah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5" name="Zástupný symbol dátumu 4"/>
          <p:cNvSpPr>
            <a:spLocks noGrp="1"/>
          </p:cNvSpPr>
          <p:nvPr>
            <p:ph type="dt" sz="half" idx="10"/>
          </p:nvPr>
        </p:nvSpPr>
        <p:spPr/>
        <p:txBody>
          <a:bodyPr/>
          <a:lstStyle/>
          <a:p>
            <a:fld id="{C625345C-2578-49AC-BF88-6A558883BD09}" type="datetimeFigureOut">
              <a:rPr lang="sk-SK" smtClean="0"/>
              <a:pPr/>
              <a:t>10. 12. 2013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104FFA4-B51B-4555-BE52-3E5B5A5E9F40}" type="slidenum">
              <a:rPr lang="sk-SK" smtClean="0"/>
              <a:pPr/>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381000" y="1143000"/>
            <a:ext cx="8382000" cy="1069848"/>
          </a:xfrm>
        </p:spPr>
        <p:txBody>
          <a:bodyPr anchor="ctr"/>
          <a:lstStyle>
            <a:lvl1pPr>
              <a:defRPr sz="4000" b="0" i="0" cap="none" baseline="0"/>
            </a:lvl1pPr>
          </a:lstStyle>
          <a:p>
            <a:r>
              <a:rPr kumimoji="0" lang="sk-SK" smtClean="0"/>
              <a:t>Kliknite sem a upravte štýl predlohy nadpisov.</a:t>
            </a:r>
            <a:endParaRPr kumimoji="0" lang="en-US"/>
          </a:p>
        </p:txBody>
      </p:sp>
      <p:sp>
        <p:nvSpPr>
          <p:cNvPr id="3" name="Zástupný symbol textu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sk-SK" smtClean="0"/>
              <a:t>Kliknite sem a upravte štýly predlohy textu.</a:t>
            </a:r>
          </a:p>
        </p:txBody>
      </p:sp>
      <p:sp>
        <p:nvSpPr>
          <p:cNvPr id="4" name="Zástupný symbol textu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sk-SK" smtClean="0"/>
              <a:t>Kliknite sem a upravte štýly predlohy textu.</a:t>
            </a:r>
          </a:p>
        </p:txBody>
      </p:sp>
      <p:sp>
        <p:nvSpPr>
          <p:cNvPr id="5" name="Zástupný symbol obsah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6" name="Zástupný symbol obsah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6" name="Zástupný symbol dátumu 25"/>
          <p:cNvSpPr>
            <a:spLocks noGrp="1"/>
          </p:cNvSpPr>
          <p:nvPr>
            <p:ph type="dt" sz="half" idx="10"/>
          </p:nvPr>
        </p:nvSpPr>
        <p:spPr/>
        <p:txBody>
          <a:bodyPr rtlCol="0"/>
          <a:lstStyle/>
          <a:p>
            <a:fld id="{C625345C-2578-49AC-BF88-6A558883BD09}" type="datetimeFigureOut">
              <a:rPr lang="sk-SK" smtClean="0"/>
              <a:pPr/>
              <a:t>10. 12. 2013</a:t>
            </a:fld>
            <a:endParaRPr lang="sk-SK"/>
          </a:p>
        </p:txBody>
      </p:sp>
      <p:sp>
        <p:nvSpPr>
          <p:cNvPr id="27" name="Zástupný symbol čísla snímky 26"/>
          <p:cNvSpPr>
            <a:spLocks noGrp="1"/>
          </p:cNvSpPr>
          <p:nvPr>
            <p:ph type="sldNum" sz="quarter" idx="11"/>
          </p:nvPr>
        </p:nvSpPr>
        <p:spPr/>
        <p:txBody>
          <a:bodyPr rtlCol="0"/>
          <a:lstStyle/>
          <a:p>
            <a:fld id="{E104FFA4-B51B-4555-BE52-3E5B5A5E9F40}" type="slidenum">
              <a:rPr lang="sk-SK" smtClean="0"/>
              <a:pPr/>
              <a:t>‹#›</a:t>
            </a:fld>
            <a:endParaRPr lang="sk-SK"/>
          </a:p>
        </p:txBody>
      </p:sp>
      <p:sp>
        <p:nvSpPr>
          <p:cNvPr id="28" name="Zástupný symbol päty 27"/>
          <p:cNvSpPr>
            <a:spLocks noGrp="1"/>
          </p:cNvSpPr>
          <p:nvPr>
            <p:ph type="ftr" sz="quarter" idx="12"/>
          </p:nvPr>
        </p:nvSpPr>
        <p:spPr/>
        <p:txBody>
          <a:bodyPr rtlCol="0"/>
          <a:lstStyle/>
          <a:p>
            <a:endParaRPr lang="sk-S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sk-SK" smtClean="0"/>
              <a:t>Kliknite sem a upravte štýl predlohy nadpisov.</a:t>
            </a:r>
            <a:endParaRPr kumimoji="0" lang="en-US"/>
          </a:p>
        </p:txBody>
      </p:sp>
      <p:sp>
        <p:nvSpPr>
          <p:cNvPr id="3" name="Zástupný symbol dátumu 2"/>
          <p:cNvSpPr>
            <a:spLocks noGrp="1"/>
          </p:cNvSpPr>
          <p:nvPr>
            <p:ph type="dt" sz="half" idx="10"/>
          </p:nvPr>
        </p:nvSpPr>
        <p:spPr>
          <a:xfrm>
            <a:off x="6583680" y="612648"/>
            <a:ext cx="957264" cy="457200"/>
          </a:xfrm>
        </p:spPr>
        <p:txBody>
          <a:bodyPr/>
          <a:lstStyle/>
          <a:p>
            <a:fld id="{C625345C-2578-49AC-BF88-6A558883BD09}" type="datetimeFigureOut">
              <a:rPr lang="sk-SK" smtClean="0"/>
              <a:pPr/>
              <a:t>10. 12. 2013</a:t>
            </a:fld>
            <a:endParaRPr lang="sk-SK"/>
          </a:p>
        </p:txBody>
      </p:sp>
      <p:sp>
        <p:nvSpPr>
          <p:cNvPr id="4" name="Zástupný symbol päty 3"/>
          <p:cNvSpPr>
            <a:spLocks noGrp="1"/>
          </p:cNvSpPr>
          <p:nvPr>
            <p:ph type="ftr" sz="quarter" idx="11"/>
          </p:nvPr>
        </p:nvSpPr>
        <p:spPr>
          <a:xfrm>
            <a:off x="5257800" y="612648"/>
            <a:ext cx="1325880" cy="457200"/>
          </a:xfrm>
        </p:spPr>
        <p:txBody>
          <a:bodyPr/>
          <a:lstStyle/>
          <a:p>
            <a:endParaRPr lang="sk-SK"/>
          </a:p>
        </p:txBody>
      </p:sp>
      <p:sp>
        <p:nvSpPr>
          <p:cNvPr id="5" name="Zástupný symbol čísla snímky 4"/>
          <p:cNvSpPr>
            <a:spLocks noGrp="1"/>
          </p:cNvSpPr>
          <p:nvPr>
            <p:ph type="sldNum" sz="quarter" idx="12"/>
          </p:nvPr>
        </p:nvSpPr>
        <p:spPr>
          <a:xfrm>
            <a:off x="8174736" y="2272"/>
            <a:ext cx="762000" cy="365760"/>
          </a:xfrm>
        </p:spPr>
        <p:txBody>
          <a:bodyPr/>
          <a:lstStyle/>
          <a:p>
            <a:fld id="{E104FFA4-B51B-4555-BE52-3E5B5A5E9F40}" type="slidenum">
              <a:rPr lang="sk-SK" smtClean="0"/>
              <a:pPr/>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C625345C-2578-49AC-BF88-6A558883BD09}" type="datetimeFigureOut">
              <a:rPr lang="sk-SK" smtClean="0"/>
              <a:pPr/>
              <a:t>10. 12. 2013</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E104FFA4-B51B-4555-BE52-3E5B5A5E9F40}" type="slidenum">
              <a:rPr lang="sk-SK" smtClean="0"/>
              <a:pPr/>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5353496" y="1101970"/>
            <a:ext cx="3383280" cy="877824"/>
          </a:xfrm>
        </p:spPr>
        <p:txBody>
          <a:bodyPr anchor="b"/>
          <a:lstStyle>
            <a:lvl1pPr algn="l">
              <a:buNone/>
              <a:defRPr sz="1800" b="1"/>
            </a:lvl1pPr>
          </a:lstStyle>
          <a:p>
            <a:r>
              <a:rPr kumimoji="0" lang="sk-SK" smtClean="0"/>
              <a:t>Kliknite sem a upravte štýl predlohy nadpisov.</a:t>
            </a:r>
            <a:endParaRPr kumimoji="0" lang="en-US"/>
          </a:p>
        </p:txBody>
      </p:sp>
      <p:sp>
        <p:nvSpPr>
          <p:cNvPr id="3" name="Zástupný symbol textu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sk-SK" smtClean="0"/>
              <a:t>Kliknite sem a upravte štýly predlohy textu.</a:t>
            </a:r>
          </a:p>
        </p:txBody>
      </p:sp>
      <p:sp>
        <p:nvSpPr>
          <p:cNvPr id="4" name="Zástupný symbol obsah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5" name="Zástupný symbol dátumu 4"/>
          <p:cNvSpPr>
            <a:spLocks noGrp="1"/>
          </p:cNvSpPr>
          <p:nvPr>
            <p:ph type="dt" sz="half" idx="10"/>
          </p:nvPr>
        </p:nvSpPr>
        <p:spPr/>
        <p:txBody>
          <a:bodyPr/>
          <a:lstStyle/>
          <a:p>
            <a:fld id="{C625345C-2578-49AC-BF88-6A558883BD09}" type="datetimeFigureOut">
              <a:rPr lang="sk-SK" smtClean="0"/>
              <a:pPr/>
              <a:t>10. 12. 2013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104FFA4-B51B-4555-BE52-3E5B5A5E9F40}" type="slidenum">
              <a:rPr lang="sk-SK" smtClean="0"/>
              <a:pPr/>
              <a:t>‹#›</a:t>
            </a:fld>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sk-SK" smtClean="0"/>
              <a:t>Kliknite sem a upravte štýl predlohy nadpisov.</a:t>
            </a:r>
            <a:endParaRPr kumimoji="0" lang="en-US"/>
          </a:p>
        </p:txBody>
      </p:sp>
      <p:sp>
        <p:nvSpPr>
          <p:cNvPr id="3" name="Zástupný symbol obrázka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sk-SK" smtClean="0"/>
              <a:t>Ak chcete pridať obrázok, kliknite na ikonu</a:t>
            </a:r>
            <a:endParaRPr kumimoji="0" lang="en-US" dirty="0"/>
          </a:p>
        </p:txBody>
      </p:sp>
      <p:sp>
        <p:nvSpPr>
          <p:cNvPr id="4" name="Zástupný symbol textu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sk-SK" smtClean="0"/>
              <a:t>Kliknite sem a upravte štýly predlohy textu.</a:t>
            </a:r>
          </a:p>
        </p:txBody>
      </p:sp>
      <p:sp>
        <p:nvSpPr>
          <p:cNvPr id="5" name="Zástupný symbol dátumu 4"/>
          <p:cNvSpPr>
            <a:spLocks noGrp="1"/>
          </p:cNvSpPr>
          <p:nvPr>
            <p:ph type="dt" sz="half" idx="10"/>
          </p:nvPr>
        </p:nvSpPr>
        <p:spPr/>
        <p:txBody>
          <a:bodyPr/>
          <a:lstStyle/>
          <a:p>
            <a:fld id="{C625345C-2578-49AC-BF88-6A558883BD09}" type="datetimeFigureOut">
              <a:rPr lang="sk-SK" smtClean="0"/>
              <a:pPr/>
              <a:t>10. 12. 2013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104FFA4-B51B-4555-BE52-3E5B5A5E9F40}" type="slidenum">
              <a:rPr lang="sk-SK" smtClean="0"/>
              <a:pPr/>
              <a:t>‹#›</a:t>
            </a:fld>
            <a:endParaRPr lang="sk-S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Obdĺžnik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Obdĺžnik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Obdĺžnik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Obdĺžnik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Obdĺžnik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Zaoblený obdĺžnik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Zaoblený obdĺžnik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Obdĺžnik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Obdĺžnik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Obdĺžnik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Obdĺžnik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Obdĺžnik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Obdĺžnik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Zástupný symbol nadpisu 21"/>
          <p:cNvSpPr>
            <a:spLocks noGrp="1"/>
          </p:cNvSpPr>
          <p:nvPr>
            <p:ph type="title"/>
          </p:nvPr>
        </p:nvSpPr>
        <p:spPr>
          <a:xfrm>
            <a:off x="457200" y="1143000"/>
            <a:ext cx="8229600" cy="1066800"/>
          </a:xfrm>
          <a:prstGeom prst="rect">
            <a:avLst/>
          </a:prstGeom>
        </p:spPr>
        <p:txBody>
          <a:bodyPr vert="horz" anchor="ctr">
            <a:normAutofit/>
          </a:bodyPr>
          <a:lstStyle/>
          <a:p>
            <a:r>
              <a:rPr kumimoji="0" lang="sk-SK" smtClean="0"/>
              <a:t>Kliknite sem a upravte štýl predlohy nadpisov.</a:t>
            </a:r>
            <a:endParaRPr kumimoji="0" lang="en-US"/>
          </a:p>
        </p:txBody>
      </p:sp>
      <p:sp>
        <p:nvSpPr>
          <p:cNvPr id="13" name="Zástupný symbol textu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sk-SK" smtClean="0"/>
              <a:t>Kliknite sem a upravte štýly predlohy textu.</a:t>
            </a:r>
          </a:p>
          <a:p>
            <a:pPr lvl="1" eaLnBrk="1" latinLnBrk="0" hangingPunct="1"/>
            <a:r>
              <a:rPr kumimoji="0" lang="sk-SK" smtClean="0"/>
              <a:t>Druhá úroveň</a:t>
            </a:r>
          </a:p>
          <a:p>
            <a:pPr lvl="2" eaLnBrk="1" latinLnBrk="0" hangingPunct="1"/>
            <a:r>
              <a:rPr kumimoji="0" lang="sk-SK" smtClean="0"/>
              <a:t>Tretia úroveň</a:t>
            </a:r>
          </a:p>
          <a:p>
            <a:pPr lvl="3" eaLnBrk="1" latinLnBrk="0" hangingPunct="1"/>
            <a:r>
              <a:rPr kumimoji="0" lang="sk-SK" smtClean="0"/>
              <a:t>Štvrtá úroveň</a:t>
            </a:r>
          </a:p>
          <a:p>
            <a:pPr lvl="4" eaLnBrk="1" latinLnBrk="0" hangingPunct="1"/>
            <a:r>
              <a:rPr kumimoji="0" lang="sk-SK" smtClean="0"/>
              <a:t>Piata úroveň</a:t>
            </a:r>
            <a:endParaRPr kumimoji="0" lang="en-US"/>
          </a:p>
        </p:txBody>
      </p:sp>
      <p:sp>
        <p:nvSpPr>
          <p:cNvPr id="14" name="Zástupný symbol dátumu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625345C-2578-49AC-BF88-6A558883BD09}" type="datetimeFigureOut">
              <a:rPr lang="sk-SK" smtClean="0"/>
              <a:pPr/>
              <a:t>10. 12. 2013</a:t>
            </a:fld>
            <a:endParaRPr lang="sk-SK"/>
          </a:p>
        </p:txBody>
      </p:sp>
      <p:sp>
        <p:nvSpPr>
          <p:cNvPr id="3" name="Zástupný symbol päty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sk-SK"/>
          </a:p>
        </p:txBody>
      </p:sp>
      <p:sp>
        <p:nvSpPr>
          <p:cNvPr id="23" name="Zástupný symbol čísla snímky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104FFA4-B51B-4555-BE52-3E5B5A5E9F40}" type="slidenum">
              <a:rPr lang="sk-SK" smtClean="0"/>
              <a:pPr/>
              <a:t>‹#›</a:t>
            </a:fld>
            <a:endParaRPr lang="sk-SK"/>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dĺžnik 7"/>
          <p:cNvSpPr/>
          <p:nvPr/>
        </p:nvSpPr>
        <p:spPr>
          <a:xfrm>
            <a:off x="539552" y="0"/>
            <a:ext cx="7200800" cy="1754326"/>
          </a:xfrm>
          <a:prstGeom prst="rect">
            <a:avLst/>
          </a:prstGeom>
        </p:spPr>
        <p:txBody>
          <a:bodyPr wrap="square">
            <a:spAutoFit/>
          </a:bodyPr>
          <a:lstStyle/>
          <a:p>
            <a:pPr algn="ctr"/>
            <a:r>
              <a:rPr lang="sk-SK" sz="5400" b="1" cap="none" spc="50" dirty="0" smtClean="0">
                <a:ln w="11430"/>
                <a:effectLst>
                  <a:outerShdw blurRad="76200" dist="50800" dir="5400000" algn="tl" rotWithShape="0">
                    <a:srgbClr val="000000">
                      <a:alpha val="65000"/>
                    </a:srgbClr>
                  </a:outerShdw>
                </a:effectLst>
              </a:rPr>
              <a:t>Historický vývoj územia Slovenska</a:t>
            </a:r>
            <a:endParaRPr lang="sk-SK" sz="5400" b="1" cap="none" spc="50" dirty="0">
              <a:ln w="11430"/>
              <a:effectLst>
                <a:outerShdw blurRad="76200" dist="50800" dir="5400000" algn="tl" rotWithShape="0">
                  <a:srgbClr val="000000">
                    <a:alpha val="65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descr="data:image/jpeg;base64,/9j/4AAQSkZJRgABAQAAAQABAAD/2wCEAAkGBhQSERUUExQWFBUVGBgXGBcYFhsWHBUYGBgYGBgcFxcYGyYeFxolHRoZIC8gIycpLCwsGB4xNTAqNScrLCkBCQoKDgwOGg8PGiwkHyQvLCwsLCwsLDQsLCwsLCwsLCo0LCksLCwsKSwsLCwsLDApLSwsLiwsLC4sLCwsLC8sLP/AABEIAJkBSgMBIgACEQEDEQH/xAAbAAACAgMBAAAAAAAAAAAAAAAABQMEAQIGB//EAEQQAAICAQMCBQMABwUFBgcBAAECAxEABBIhBTEGEyJBUTJhcRQjQlKBkaEHcrHR8BUzYsHhJENTgpLxNFRzdLK0whb/xAAaAQACAwEBAAAAAAAAAAAAAAAAAwECBAUG/8QAMhEAAQMDAQYEBgICAwAAAAAAAQACEQMhMUEEEhNRYXGBkbHwIjKhwdHhFPEjQgUVUv/aAAwDAQACEQMRAD8A9HwwwzYuktkzWsMyGwSC17XFzbzp799VjDMkZjBXY8PFvLkjDDDBMRhhhghGGV+oyssMjJ9SxuV4v1BSV49+a4zn5ut6hSFKepZQjGlRW2pGSAz+0hYsCLIojkgjIJUEwupvAjEI61OOTCCtWFXfuNifaORV3EL/APqj4too/EUrRk7UQlJCp+veyqNqoFLAPZ5BJ7duTtJCRulnyY5HHgdPqOy6LDEml6/Izxq0YTdVqQ24WzhgDW20CqzexDjaa2lnnfJzhHFLbvEDnOO9hHmsYi8Qw+ReuiZY5Il9e40moiH/AHcle9/Q3JDEDkGse5W6l09J4XhkFpIpU/Iv3HwQaIPyBlXNDhBTyJCZ6HVeZEkmxo96q2xxTJuAO1h7MLo5PnHaXrXUDCsP6PU6/q31UjIIiVO3zUjDF5dy0+2lFmiaGS6jrOv00bvJHBqo41LFo2bTyFVBLHy2V0LUDwGF5xP4lW5hZtwrrMMj02oEiK68q6q6n5DAEf0OSZlVEYYYZCEg8VdeeHyYYF36nUsywjcqqPLAd2dmVhtC9wASb4o8iGTxemkjjXXErPsZ3EYM9Ih2mVjFGoWP35UV2o0cYdd8PJqvKYu8UkLb4pYyAyEim+pSrKw4IIN4r6j/AGfxztHJJNK80asnmukEpdGffRSSExrRJ2lVBANc40bsCUJhD4tgkmaGLfIyDllicxgmPzADKBtFqQe9cgd+MW9H/tG08ulWeQlCERpFRWkEbSNtSPcq+qRuCEHNG6rnNx4O051iT+bckQIVFECkVEIyGZIxKyhWU7S1DcvFEDKeh/s80iI+minkAURF0WRCUlQ74pyu30SkCroKwHIJF5MMUXXR9L8QQ6hSUfbTmNlkBidJBVqyPRB5H8xnP9L8fmeSZRHEohE/obUATjyQ3L6cxghWI7hjV8416f4P08dmRRqZDKZzLOqM3mNtG5aULHwigBQO2Uo/CUM05lfVS6hofOiALRHyWlTZIrMkYYsFagHJqxxkDcuhY0/9oWm8mF5iyM8UU0m1HkTTiathlkVaQE8An/DGI8Xaa9pkpvOlgIKkEPCu+Tdx6VVfUW7URziU+ANK9wLPKAIdPFqI1ZP10cV+T5p2WhIBFoVsYzbwXpzq5dSwYtLG0bIT6BvRUdlWrV2RFUm+2M+EtI8fT8pZADgdTb7/AGUKf2jaIxySeY6rGiSHdFIpaN3EayIpW3QsQLHzkh8e6Xbdy7vN8ny/Ik8wybd9eUVDVt9Vkf5ZQh/sx066eSDzH2SIqWE06Oqo6SD9YkIZzaKCXLcffnLvU/A0U3n3Iw/SJRK4KQyjcsflgKs0TAcc39QPY+2UimmXWJfHEaaryHVlBhhkj9L+bI8zMojEG3duAWz7jm6rLek8YaaWcQqzbizorGNwkjxf7xY5CNrsvN0fbi8VDwHpfOj2TSJqIIYUjKyJ5sSRMwV6Kmw1sjbgUI4rjN9H4c0kOoRv0knypn8qBpIgsWo1IJIAChyzAsVRmPckDAhmiEx6x194NTpovJDR6h/L83zKKPtdq8vadwpe+4d/titP7Ql/TP0do1VDqTpA3mjzfMChtxg22ISTtD7vjjL3VegprnhmTVyqIWLR+S0LKJBuUtbRvbclSLrjtd5tqvDMR1SaqaUko+6NGESKrhSB6wgkfaNxUMxrk+2QN3VSqGn8cuZ9RC0CO2ngeY+RP51FGK+VJca7JTXbnLHgrxl+niU+WqiPyjuSXzUbzE37dxRCHTswo0T3zA8DxyM8k082pMmnbThmMS1FJydpijUMT33G8ueH/CyaVpH82SV5FiQtJsFJCpWNQI0UcA9yCTkncgxlRdO8MMMSpS7DDDPULajDDDBCMzeUdb1VI2CU7uRuCRoXarq6HAF8WSMj36mYhEhfTg3ullCNtFfsoH5Ymu/AxLq7G2+iv/DNQBx+Hk428tT4AziFZ6lLsidg6odrUzEBQxFLZP3rEOj1kgg0+oE00qM4SRGiViPS1kMi7mG4CiPkY3n6UICjAPrJXkSNvMlVQiFgXZUNJS0p2gX2o5N/tbVbqEAPDW3I29gLXcWIB3c8btvAsc5qhc8hwsr0dqZRDqRAffMAWjFwTN5m3Zb6PWLLGsiWVYWCRXHb37dsX9Nh1OoVpEnjRfMkRUMO5SEYqDv3hjdd8k0PhiBmbzdKIxYKqZGKEkncRFe1SPT8j1Dt2xhrIZYdo05hjhSOS49lEyH/AHWwghVW912OefysOe90TbsSmGtSYDwQSSf9miwvbWTi8BUuidQM0QZgA4ZlYC/SysR2PI4ANHnnGAOcynS9dHI7aQacwPIX8uRqK7ibAZe3YcHtfF5Y/T9ZD6tXBEsN00kT7tllQrMrGwtk2Rf9LLqdcBo38oqUxUqHhYJsNROkHXtKe5ndkOn1SSC0dXHyrBh/MHJc0gzhZiCDBReGGGSoW3fNcM2JwWUk0SA0SDpqO2kd4jngLXMOgIIIsEUR8g982IzGC0NcHCQuT1cMfTZNJ5MzxJJMsLJLO7w+VtJbiVyI2UKApUjkgGwc70HOB6xqBNqZtNqtWmk0wSP9W2xG1UbBvMKzuw2Dd6CFBND23Xnb6GKNYkWIKIwqhAvK7AKXaR3FVznG23d3rJD4mynwwwzAlowwwwQud8R9BIh1MujXbrHSTY4Yg7pBCr7bO0MVhjAPFFR2s3yEPRNYDrHgTWQ+c/TwjSSXMUj3Ce3LseLPDE8EcVxnqOGNbUIEIhed+JNHr4m1MWlGrkR00vkSCUv5flyXPud5AwZhxxZI78DM6PoWri1jzIJ1D9UkZkD1G+lePl2S6NsANx5FCs9Dww4hiIUQvP8AwLDrxrGaeOeOF4WLrI7yATiRQtNJNIWPl/tKEUj9ni8m6p0rXPJ1KSGScOBGNGvmlYzcIWbal7S17gC3AaiKPOdwfj/X/vmwGXLovqfT39FQHedbA9f1r5c15TqZdZDBEHk1gEuv0qBDuil2MkglSN31MjsGIU+pgN3bjtf06dSjXTvs1UiB9cvl+YDKI5FA0fn7n5KncdzEleM9FeIGrANGxYBojsRfY/fNsrxeivC8m1fRtf6JPL1hnPToohJHJtI1QlZv1zbwWUA2bsc8+1N36LqxqmcRt6uo6GV2WgGiTTlZm7/QG4/lnoWGHFPJELy7w70zqGnglV4Zm/VT/o8ccpiVXaWRmEuwg+awIZHsiuBtbnHHhDo08onTXJKYhJFJpxK0gIuJ1krdNI9DcRTOfq7DsO5wyDUJlEKPT6dY0VFFKiqqjvSqAALPPYDJMMMWpRhhhkIS7DE+m8URyReYqvuLBBFXrZ2FoAL7MOQe1X8Zcg8OyTDdqpGo/wDcRNsRR8M6+qQ/xAzvu2hsfDddc7Mac8b4Yt1PYf0Oqm1OsSNGd2AVe571zXt73xWU49PqNSTt3aWKqtkHmvZ52qW/VCuxIvnt8WG8IwJIrKTHHat5INRvIvCNR9+3HuQt9uXapR+o33r7X8Yh1R77Gw6flHEpUhNO55kY8LifMcrqj0joCacswaSRmpd0jbiEW9qA/As/c4yJyGVQostQr5rsCT/QE/wybQ9ODqryeosNwU/St9uPc17nKgaBZqtTe+OoZXPy9E0ytIdhQyOXlK/ttIUNtd0LjjPFdvubsaXw7D5dKWKkhrBH1Lv5sKObcm+9gfAGdJH0+NAQFCi7PJHtXe+OM5jVaXVNJMsMcapuQxbpDtmUofMLAAFaahQJv+uNIJuFzqdRlM7jj2OviPvPKea0i6HBHwryFtu0eoOw/WCXgbT+0o4PpHxybm0v9n8LKGkMxkbliZOQS289hwLvjtzyLoizpX1i7gNPEosgUy8r7Hg9/ejfbHHSpJWjBnUJJZBAIIoGgbB9xR+117WYDeaa+qIhtksfw4kG6WH0tVtfIcAHv25vmz73ksb+Yt0RfyP9WMcugIIPIPBxRq+igFWi2ptu7LH8HvzXxkEEGQrsexzCyofHoucm8NRvM8iNKpkCjZBUSlksBiwHPcnni775Qn0cUM0MemLiff8ArlMpYFF/3hmBJ9RsFSALOd903S7FH4AH9TZ+/J49s8/TRNoJZGYo8Ms8m+QoRIhYWDIwsFLoXxV4tzGtcDj7Lp7BtdSu0tkmAYB/2FwJ52ixuT1XRAZkrgDiDpvT2fUTRvqdQkgO+MhqV4yB+wylDtY7eK/GbqtThxaZWSjTfW3yHABvMEzocYg9D+H4GBxWdY+nkEepYMrV5c+0qGNkbZK9KP2+AQcNZ4l08QNyoSP2UIdv5Kfbv/DIFdhbMx3Vxsdc1AYm1t0EgzGvhyEapoMxmEcEAg2CLB+Qe2bHHZWW9N98E+R/frZQz6RHreiNXbcoavxY4/6Ym8AlEOpi4il893/RboQx9kMSXRVwN5ZPTbEcVjnV6tIkaSRgqIpZmPYKBZPGc31PQydSAVNMYkB9OrnHlyRiwS2mj/3u74LbB83mXaWtcyHGFepELusMjgi2Iq2zbQF3MdzNQq2Pux7k+5yTOEsyMMMMhCMMMwT/ADyzWlxgKHODRJWcwT8Zij8/0zIGX+Ft8pZ3n2iB4fv3jmADM4YYskkyUwANEBGGGGQpRhhhghGGGGCEYYYYIRhhhghcb0TU6WCMSz8anSQujDaxby0ZqZEr12v7QugTdDOll6/Ep9RZRYXcVIAJQSU37S+kiyQALr5pf1TQrKnqOwpbJIDtMTD9oN7V75d8PagT6eKZ0G9kG4lQCSpK2DXYkEj7HjOtw+Ed1dfaia444JzBB0mTbpm2nVL+m6HSTGTy3lY+a09s8npaVApMe/su07do7WeBxlxPCenAUbW9O3u13tVVAY1zwoH86qzjWLTqv0qq3Q4UCwO3b4zGj0YkMm5ntW4AYilIBHA/jkzyWENABJSh/D0QUxWx814hyxLAKFB57mwHLH9rzHvvjbReFIYmjKbv1ZJFmyb3kAk91BctXyFPtl1dEkYGxRuJADHk2e5JPJ4s5P8Ao3yzX87iP6Dj+mMa3UrHWrAndpjHvqpJEsEH3FfzyjL1GIITI6gxkK1HlW7DtyLBB/BxR/8A6fUqSG0M3p3jgg7trFVYFbUBgA1XYs96G5Semp+uYaSVZJ3VnbZ5oYpIWW04Wj2IBri29izMBZTD3jsZ+nourfqqKLM0RUV6iw92CC64+ogX98tQ6oElSVsfum/a6Pwfsc5LTeC3k2SNKUK2AhhFKRMZTxvo24u/cVjjoPhYacuWfzS4QWV27Qm6gPUf3j/h2AAiZyrbhb8p88J7ivxJp/MgMfntp95AMqFQyAEHguCOa28/vZe/RV+5/LN/ni7W+FNNLL5rx3JsEe7e30CRZNtXX1KOavCwUnfdYgef6UWp6LL6iurdNxNWoIUtLuAAsXQJQA/P2ACjV+HJ1eQnUGWJyTJHtHuV3AgNuIK1wCKvtRotR4L0+0LTUCD9XPDO1A1wLc9q/wAbVdR8LwCVSjyGTcpbndRFEORW0ngcN7HiuKU/C27PO/ZcxFo9RFenjkkaQuTA1FkaPcrKXcmlVANpXuNx4NjHGn8Dygh31sjyKrKp20qBlCnau74vk8ng9xePOm9MGmhEasa3E8n3N/8AveWAxv6x/rge2UuRB0W91QX3Lb0z1JzpjNu+kASPpVaPZIBICAGDAENVdxVdxec74o05ijCxRbNOQ4naGNN6pXYLxSkbrYAkAY/Z2/eHv7fH8P8AVZugJ9wRyCK/p2yrgHK1GoaLg7I5e9eSVaRVCIE5Xau03drQ28+/FYs8SaqVf0dI38oTzpC8uwO0YdW27Q3pssFS2BA33Ry8ng5B6TNN5IJKwhtoX4G9fWVBPAv4+MpdZ8FRshCyuA6MhWSRmF8NGysTcbI4VgReaBWcRER79EvaWUi0xUvIIsb3kCeZxiJ1i63bwUJONRqtTqI//CZo40b39YhjQuPsTX2zpScT6fqkyzRxaiJE80PsdJC+5kAYggqKsWR+MbXnKcX1D8ZxzWPaGuokB95xBBnOsxoddFktmN/+qzIGZyp3Bb36LMOIb2HT2VgtmN32P9P882AwyJaMDzRuvOTHb9ytdt9/5ZkDM4ZBeTbTlorNptbfXnqqnVtYYoJJAASilgDZsj7Dk/gYpfxO6gh4trhtln0gmmdbjJ3qDGu7nsTXzXQMoIoix8HnNG0yFtxVS1bdxUE1d1dXV81kAjVXSQ+LAJUjMbKWMi0fqUqYtpa6Cgq7Ed9xChdxOMek9VE6khStbeCVbh0WRTakj6WHHt9xRNiPRxre2NBZs0iiySCSaHJsKb+VHxm8MCoKRVUWTSgKLPc0Pc/OSSELfDDDKIRhhhghGGGGCEYYYYIRhhhghc34ggZ4gAvmKHRpIx3kjVtzKvsSaHHvRGPdDqhLGjxsCjC1NVx8V7V2r7ZVyn4el8mWTTHgEmaH7qxuRR/dc3Xw2duu2HB3O34XWB4lEt1bfwOfEW8JnCfMG+R/of54q6rLPEd0ABcmPhmZEb1gEMwU1SWe3/WfWa5CViZgm9itswXcEG5wgJtiAPYZNppoQyu+ojZVHAekYEmgWDHg8EcgYqCcLMXNYCHHTHv7rV5dajk+Skotwvr2kAbtu4s1LupRwDW7mqxl0rUTtuM8ax8KVAbd3HqB/BF38MPjNpetwKQDKnPamB/d+Pf1KfwbyeHXRudqujGroMCasrdA9rBH5GPJlctrQ0QFJLIFFn/3+wyLRH09q5v24vmh+Mp9Q5kUN9Ir8c+/9CMsuEjBZQLA9sk2EKjRvO3u4H39FbwylBqnsWLBH7pFGr7ng5tpdYWNUo+18j8gjKp0K3hlHR62xRtiSe3sPvk36et+9XV1xf5wRCsYjBuWRif2tgrgGv8AEjteOnegSew5xeuljkbc0P1ftHsf5Hg5VwlOovDJnVV9VKFWyLsgAduTxyTwPzmj6SRBuKIfkAngfk/n8ZK3TFYXFxVqVcsQ3bvyaxhodOUjVSbIFX/r+WVaL3TKrxuAsN51/vH5SqBwwNgAgkEXfP2PwclBA7D78ZS1PgjTtK5O/wDWuZT6y3qpQwXfewEAVtoijRGYXwBAK/WT0DYHmkAfagPsP5D4GW3YS+OKggEjnr6q/wCaP9f5ZS1fR01bGKTeFAVvQ5RrDhh6lN87SD9j/HI9L4I8tlK6iSlO5VYKwB/FAV+KquK5t9odF5d2dzMbLVXbsAPYDDsFB5udMYgEeJ8J1/XE9a8Ftu2pM8bK5lgP7JcWVD0eTZIJ7larsQcdM0ryiSN59RDKgG9C17dyBVZHs719JIN3ZN88nutbphIjL8jg/B9j/POJ8Q606aRNSy00cbrMlgF4uG3IezbX5/8ANXvmSuw5C30d3aGbh+bQ9fwfobyASuiRaAF3QAs+/wBzmSwur5N0Pc13oYjn8XwjR/pIdF3R7lSRgpLFdyowFkHt/PIND4Y/TIH1OoYPqGjHlCItH+iHZvVVptwk3MCxPfgVXfKyk55sszaQy8wJjx95XSYZzfRfF8RhiWdzHP6YpFkUo3mhF3Flr0rbD1GhznSYtRVovpH4hHLr2Rhi/qnXoNPtE0gUt9K0zM1fCoCT/LKQ8Z6dv90JtRQBYwQvKEu6D0PSeDweeMACUNoVHCQ0x2T3DFuo6/ENKdSroY9hZWJ2hjR2rZFglhVVf2yn0zS9S1MaSl4NKCgYR+U0hYn2lEm0x0P3Se+XbTc/CkUTBc4wMX58uafYYsTpHUm5afSIRwFWGRw33ZmcFT9hf5yjp/EGpQE6jQzKqEo8kY3jcvdli+swkUQ4v3+Mk0XjIUigT8pB8fzE+ErocMg0WtSaNZI2DowtWHY81/iCP4ZPi0gggwUYYYYKEYYYZCEYYYYIRhhhghLspdT0LOFaMhZY2DxseQD2IauSrCwR/ll3DPTOaHCCugx5Y4OakzFjPH+lpD6yRFLGG/VysKpvMJretrYq+x750Gm0UKMBLGvPAktuSeDu3E0xHG6+aA9hVLW6NZY2jcWrCj/yI+CDyPuMj6V1Vwy6bVAFmUhJQbWfb3DAi0kqjXN81mF7DSNsJ72t2hkgCRkDlzHbUePOOgXwzpwTUQF3Ys0b23Yuv2E/9IyxpekRRtvRArbdt8/SDYHJ7DsB7AAdgMWiUxMnrcJdNuJZQB2HyD7DG+j1YkQMt0b4PcV85YOmy5VSiWDeyEalRYJFj6T+D2/rWbJplAICgX3475I6ggg9jkWmJogm6JFn+HfGZCxj4Xxz9VhNGo7X2r6jxfxzxmF0YBBLMSLqz2v+GVes6h12hDtu+av1AWq88Uc16f1RmapAqbhajke5BBv37HF7wmFsFFxZvhWYtBtoqaI78fUL98j/ANnmttjZd9ufx8ZeBzOWSZUDaerI5Jvgk0b+2QaaBg9hSi0bG6wfxl7K76+MNtLqD8WPb5+MhSATgKmIWCJYNbiWA/PHb2zZdwQsLAVrUc/T7/wyjruizSSTSR6pgksBjSMUFR6NOHUWO57fbvQA1g6LqlC/9pIojj6ht3IaNrbenzBfHdaCgUJUK7qZX2hx7vwOBS0RxfF/njJF1jbCe/qAF1fPcEDsc36VppFiCzuJH5s9+L4F0L/kM3i0ylWobQzEigOCABuHFXYvJyEr5X21+2v2WP0phvBAJWu1+/8AlmsmsOwGwPUBYN8e/ccYoTwi4VQdVI5WNU8xr3swayzFXVWsUvK2ADybNs9P07yoqd2lKndubux9ge/4yEwuAElWG14ABIIBPHbn79+P44t1g0UjCaURF1Uw7noMqymip+AaPP8Ae575cTpxsEmin0ftAX37/wCuMqv4UhMjSgbZnKF5BYL+WSUDgHkAm/4L8CpgYSw5x+IDw1SfR+DOmJukTTRnY1Bt7Ob7GtzHaQTx8H4OdJ06COPeETYWYyODdsxoFiSTZ4HP2xFL4HjeNkKAckfU3qU3fN2AQaod/ftjh9PKdxIQHaVABJv+fb+uQGxhXdWLjLgffvVc5/aFo4EWGUqieZqYVmkAC7ohbESuB9PpU8/AGL+r+L4ZtkEEzeZLKi7kDKTGGPmNE5Xa30lbUnnOyeMpsuMkftbfVfprkdzkUKKTECClF69JXb7ALY9PHHGZ6mzb7pW6jt9NoZvgktxJj6EdAq3hfwqml3SkyNK9gvLIZGVL3BLPAA7n7++P0jAugBZs0O5+T8ngYufUnYoJN7Sea5o8dxyeO2XJNQRFu96B/iaxzWhogLPVqOqOLnapZp/BWijlEqaaNXXkECgD8hfpB+DVjHeU5NUymqBNXwD2+OAefvmW19X6TQCk89r+2SABhVe97/mJPdW8MgOrHPfghf4mv88xDqwSQeDuIHB5r7/OSqLlo/DGq0i7dLIk8QJIhmGxwCSxCToKJsn61/jmknifyf8A4uCbSj99gJI/x5sRYA/YgXnVLrfTdfslu/wayYlSOa9uDX5F5mdszDiy1cfeP+Rs9RY/jzC5bp/ifSzsFjnRnPZCdr/jYwDX9qxplnq3R4NSvlzxq4PIvggj3VhRU/cEHOL6Rqv9nI8GpWcBJWqcpI8PluR5Z8w2I1ogFSTRBs85lq0Cy+VdrG1QTTmeWfrb0XV4ZhHBAIIINEEcgg9qPuMzmdIRhhhkKEYYYYIS+8KzGGeoTuGW3pnwOP14W6Iyp1TQebHtB2sGV0ar2uhDKa/hX4Jy5mMq5ocIOE2jWcHThw9g9R/SXx9clhkA1bR+W49Mioyor3WxySasEEMaHBGPP0RWJPIN3wxFH5HsD98XarTiRGRvpdSp/BFHK3S+qtCyQajvwkUtemUAcK37soH8G5rnvkfT3TBxp+PwmvBI4tOxHzDmP/QGkf7DlcDKc6aFVnFsV43A7j+sPvuJPt8ZHH0nVepv0jcWeZ49ybPKDgCIFU/3u31fV332eVGVvEkDNEGWfyEjJeQhA+6MI1gG7SrDbl59OJ2DhGVOoGGIhdqhGuK4zQTeS1Gwwsn4rKt+ELFV/wAtQGcD1/pXPFA1ccEhOpQkITtCC/Rsctwvp+lx2/bBviinZOpAkiWGdZdpG9QohNAlttcr3FDk8H5xNrtbNqFlSHVxpF5jqzsDunRlr6mT6R7DuSrUTXHTP0nUAFUnEa0FRQu7ywEK929beqjy3tWDGcQknC6QaNnphsAmZPkIxceel0tg1ev0rjzZUjRiF80HdGpoVvRltbIPqAr29N2Oii6lqnTcs6AMKEiqroG3L7AGxQIsdibIPYUz0yYqQ09kybr2iglVsri+w5+33xUfBJLFzKAxHLKgQhvT6l20Fuj2A7+5N5c0Xj5PqqngVB/kaQeYv6kepHRej6jqsacbtzfuryT/AMhi1NGGLM6gbm3bRzX5Pv8APxnJaNdbpnVSTqYRu+ny0drUBVkLUfSQTuBs+/xjN+sztxHpmjY/tyuhRPk7UYlj9hiXb0wQfIq1PZS0fARfXeHpMjylNf0ySDfsjG0sTftVCqAPH/XOiikDAEGwRYOcKk+qiIL7dUh4IRRDIvwQC21x8iwcOneNSZXhi084powQ6bdnmByzIBuLAUPtbCu/MtkGHW7pO10P8fEbBjUa+BuPEALtZJC1qv4LfHzXycmVaFDsMQafxI1Bf0WZSNt2tjkKTRFlj6vjmjjHpXVvPF+VLHwrfrF23uvgfJFG/wCHzjidAuOxpHxOz6dFN1LW+TC8mxpNiltiC2cgWFQE8sewHycTS9clBDvppSpVHVV5ZSxUbZFIC7wW5piBR+Lx4wtx9hf8SaH+BybJwojfJnA9+/cIz4ie6Gmm9uCtHm6r2rtdni8cwyblDURYBoiiLF0R7HN8MqmowwwwQjMOgIo8jAt/XM4KLGy1VABXevnnBlB4NH7f9MWDrDEmo7UEqfVTWPlT2/n75TlcqTOzKjDk7jSqgFbWb497+coXhambK7Bty/CcapowV3mix2ryQTf4yh1PWQwm5XoMUAF1fIUA3xyaA9z7Yjk8WaeeRVeeIbbogsAWNVUjKFJH2OW+oHSqo/SXiYMwYGYqbZCCpAb3Xjt2ynFBwVpOxPZAe0ydIV2Hrelkp01CkFlNX3N0DtI3VxV9uD8Za00kbOFWZGI3OFBUnuVJoG6B4/OcR/tLRlwUVoUagJHiIheiCtEni6uyADQvOn0ulMZ3okIbbt3AMDtvdXeqvkAcC+KyW1Q7CXV2OpTibTzTQ6E7aBH0bf43ZyML3jBVirWexNG6J3CrysYnPJlkv3ogD+C1QxPN4ahWczW6eaFR2Dk1SOlkNagFXYEiuSD+Z3lTgWzJXSwIf1Y913E/Ydh/j/TLjoGBBAIIog8gg9wR7jOW1nSINLEXk1UsSj1MwkC3Q7kAUP4fPxQGvTptIZTImrd/JLNtZyyruDpQteeA1USSNp5BF3WYggSt5v7OdMGuAyaUEFZBA2zzVJBAYm6oj9muCRmG8GzxrcGunMgHAn2yxtQ4BUKCv94G/wA48br2nHPmpXe9woDbvBJ9l282eOR8jJIeqwuQFlRi10A4N0LNUeeOcoaTDon/AMqrqZ7wfVct0zxEWnbTahFg1ChSE8wOJQwJJjNDtR47/wBcdBv6cfg5v4m8PDVwlAwjkBRkl2hmjZGDAryOe47/ALRzn9Z4cPTgJ9NvkjA/7VGSXaUdzOt95RZJA4ZfihmKpsxEkYTQKVX5TDjppPfSdM36J9hi3o/iCLU2E3I6gFo5FKSKD9LFD3UgggixzjLMqS5jmGHCCl2GGGenWpGZvMYYKjmNfn9+Yus1lTqHTxKo5Ksp3I68MjDsR/zB4OWszeQ5ocIKox1TZ3BzSSPqPyO9+6VNHrFsCWKYMKPmR+Xtv3qPhx8qRzlNPCe0AxzOsgO4sVV1ZifW3lsKF/AIHC96zoduYxJoN1nzK1UtqAnhBo5w1t+4iPoqOi6LFHGiBFOxQtlVJNUbJrvYB/gPjL2GGOAAEBUcS4knJRhmcOMmEjjDkY5x+L/TssYZnCsIUiq2Yv5H8LGUej6dT1feo5TSsJG+N0q+WPsaVz+MvZX8MzCLX6iNu+pVJY2+fKURul/I9LAfDHEVsDunidx8cv7+l12WGYJwBxS5aiT62/C//wBZNlUSbRI20sQSdq1bUoIAsgWeALIxNJ4tdUVzpJl3QrLtYUVJ3bkegQrCl7n9o9qrLOyl0rt8T6ldHhiHR+LlkYqsE4pd1lABW4rwSaJ4uvg/kY502qWQWjAj7e35+DlJCeabgJIUuGa7xzyOO/2/OQP1BBH5m4Ffke/2H3wlQGk4C11OqQMPUtqeVsXR78f1yCXq4PEQ3n942FH8ff8AhnPP4j0wkZZJUEjNzYO2MkClL1tBqr5796x1NqURC7MFQC9xNKB832ynE3hYrUNkNOod5pvESCATrHMYxZaxLsUlyLtmY+3yTz7Af4ZxMcCap21MqBi5uMML2RLwnHazyx/vZc6l1iXVoyRqscEnp3vuEjpY3FEApQwsDdzRvi8mVaFDgDgD4GY3uDrDCdtNZ2zsLWuh5N4NwBpbmcjSIOVrJEGXawBU8URYr8HK2m6PDGxZI1UmhYHx8fH8MuYZWAuS2tUY0ta4gHIBMFaugIIIBBFEexHwch6Z1d9OnktFNLsNRum3aY/2Q7Mw2so9P4Ay2kV88AfJzPC88MfbjgfnLhpzhXobcaG8yN4HS+ecjH48FAdTqZeZGWGM/sIWMlfHmggD7kD8fOTdN6lslOn1DjaV3RSM1b1HBRyx5cBhz7j75qzk8nCXTLKm11V6PAYA8fg5YGbNz6pzf+ReH71YDcNoFt3kR21nIzpD2bpUToyFFKupU2oNqR7g8EZB0rpERkKFEZVALXGK3Warjg8n5u8RdP1jaLemySSNipijS2MfB3gljtRSaIF+54xz0/rSyKJ1PlEFkcSFQLU+pW9Xcd7HzjWmeh5La94c0lpLmmIME57T1FrTqng6Dp+f1MYsUfQOQBtAPHauKySLpsKsGWNAw5BCgGyoW/ztUC/gZ591fxdNq4mVYp4Yd1GeJhv2A/XHERcikd+RweLIyTXdS0pS01B1DSEFPIUPPuEQjskyBkC0Hpq59/bH7zeaxGhVBgtPLQx3gmPGF6Rhnmc3VopCy6iTVaZHMoDTx/q6lBUISkrKtGjbBe1ArZvqdP490RcR+ev7okKssTMO6rKw2E/+b+JyN9vNW/j1chpPa/otPHvTA2lk1CemfTI0kUi8Mu0bmUn9pCAQVPBy5B61Vh2YBh+CLGL+pePdNTJEkms4KsIY/MTkfSzmkIPbi84GHwbqSo/7bJFwP1as+2Pj6F9fZew/GZa1I1DLFqaxvDDa7tyMSJsemRz8V32GGGdhSl8/W0SYxMGBHl88UfMfZwb/AGbUn7MKvmq+m8VQMobcRZIoK70AUAJ2rwD5kZF/vr72Be1HS4nYM6BiGVgbP1ICF9/hiK7G+byOLosSgKFNAULd2oWjULY8XGn/AKfubrdVuo28RacEAyAEqWohhQXeTusekjY/pNH0njM/7fiDMrblKqHpkcNRLD6Nu4crXIFllAsnN26JCSTt+oMrDcwDBi5O4XR5du/a/sKw3Q4jyQzMRtLGRyxFkgF9240TY54IUjlQQXRdW9NqVdQynjkcgggglWBDAEEEEEEe2S3kOm0yxrtW65PJJJLEsxJJJJJJJJ+clyyq6m11znnr5rOFjMYYSq8Eak+Z+xWScxhhgmNAaICMyDmMMEOaHCCs1ijxLAREdRExWbTK8kbA8fTbqwPDKyiiP8MbYt8STRLpZvOZVjZGQ7t1EuCoX0eo2TVLz8ZV4DgQVVgcxwdvEx2v5DCqaXxXqNaunKCM27edFG4fam+PZ5nAr0GTg1yt/wDCZ5ZdZVJCUG0MwU+ksYWJUDf/AOIUXd/wsSCMS+G9NKmn08qSMs/koHMoLeZY3bZRwfSTQPcAe+dZ0frQnBDWkyfXHfb4Zf3kPsfvWcwVAXQcprGh7JpOMDI1F89R1HSYKpfperjkBjhAG4J2tdpdtzep9307PYcjgUbNvS6/VzSIuohCRlWLbTwGBIWzuO4HbdfDr9wGiLfB3dvf/X3yLU9PErROXkUwvvARyoc7StSAfWvN1/1t2Qs12VI53H39Z81dyjrpEhV5XkMaADdRq6sDkck81Q75R03hjywFXUTgCuN3sAor8ELXPI4oiuUPi/owjXTM8rMiSTbmcgsGmACuL/db44Ba67Ut5gStVAFz90DwGTF4HU6dUxHiTTV/u9Ut96hkG7+985BrOsmQn9HgcE365v1aqxFBhFRZyP4Cx75QHQeF/XSnbs/bPO2va6F1RqjV885f0cBRFVmLkDlj3Y9yf9e2ZiSdUn/sg27WX6kkeVlrpdEqRiP6hXN87yfqLX3JPJytF0GJdtgttrbvdnArsApO3gcDjjGOGUgLCNrrt3i15G9cwTdGGJetddeBmCxh6i3qefrJk4euybI3a/8AhI9xmZPEiguoQllJrkKGAE1nc1DjyXHvyAL71eCs8Jzm8aCiT2H9T7Yh0niPcVQpudttbeFJYgGi37pIBq+x9+MlbxIAyRlCpYyWp4ZSvlbd10BasxA5ulC7ryzW68kt82aNU5aTigK5vuTmmU+ndREwJ2la28EhuGRXU2pI7MOP8RRNzKuJOVZrQ3CMMMV9Q6hJ5yQacIZCpkdpAxSOMcAsFIJZm4Av2Y+2DWlxgKwEpkzgAkmgOST7Ad7xD0bQpqJZdS0Q8mRU8oSCy9bi0oQj0K4KAA8kKDQvJdN4RJjC6nUaiZje8CeSNGsngIrAhaIFX7Y9hhCKqqAFUBVA7AAUAPwBm6ns4aZddXbWdSnhuIm1rWW4GRrAoYsFUMRRYAWR8E9zkmGakiSgjNJIVZdpUFSK2kAivijxWb4YIBIwsIgAAAAA4AAoD8D2zOGGCjKv4YYYxd9GGGGCEYYYYIRhhhghGGGGCEYYYYIRkWq1aRIXkdUReSzEKB+Sclziv7Tvp0P/AN7F/wDi+VJgSquMCUxXxg7Deui1DRd1cNEGZf3hCziTkchas2OOcoeJfEul1On2aeXztQNskCwgs6TLzGXFVGAeG31QLA84/bufyc2X6T/e/wCeYBtRIMhYf5LiDIWg+/fINVog5VrZHX6XQ7WX8H4+x4OWMMxG6RTqOpu3mGCsQ9d1aDa0cU1dn3mIkf8AEm0gH8cZR1vUOou5Mb6eFCoG3a0hDbwS24gc7bWqrm+/Iv4ZYPcNVqftpdcsbPOD6THkIS9dZ1P/AOY04+B5JI/mecoP0fUP65pI55KAuRQQoAH0DZS82bo3fN4/wyCZyqfzK2hjsAPqLqaCYmg1dvVQqyB3yDJIe5/B/wAM0y7iS0E9fsue1oa4gdPujDDDFpq1KDngcijx3Hwfkcnj75GdFGbuNPUbb0L6j8txyfucmzBwQto9MieoIodub2i+OASa5Px+MhTSoOyKLNmlAskgkmh3sA39h8Za1X1fwH+AyLGPsd3kl07je1K0ihVRSqFF3QAAs9zQ983wwxaYlHVupSeYun0+0zuNzMwtdPH2Mjj3JPCp+0e/AN2dH0NYYpVQs8koYvK5t5H2lQWb2A7ACgo7DKHh/wD+O6j/AH9L/wDrjOizqUWBrQRqh5iwSHR9Nnh9KUUJU2CqBeYN3or91JR6e5cHiyRlNBqgvErF9o+pwRu8g7q9PH67aR8C64sY9wxsKkpOdNqWZm3FOfSgZTSl5bvggsEMdckWv8TVj0GrFtuomPZ9fqLBpirMTv8AZx6bNEg2Qu3OizdOx/H/ADGTCiVT6ejhPXd7mqyGIUsdgZhwxC1zz+T3NnDDBCMMMMEL/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sk-SK"/>
          </a:p>
        </p:txBody>
      </p:sp>
      <p:pic>
        <p:nvPicPr>
          <p:cNvPr id="26628" name="Picture 4" descr="http://vlast.cz/soubory/nahrane/10_Ceskoslovensko_1918-1938_uzemi.jpg"/>
          <p:cNvPicPr>
            <a:picLocks noChangeAspect="1" noChangeArrowheads="1"/>
          </p:cNvPicPr>
          <p:nvPr/>
        </p:nvPicPr>
        <p:blipFill>
          <a:blip r:embed="rId2" cstate="print"/>
          <a:srcRect/>
          <a:stretch>
            <a:fillRect/>
          </a:stretch>
        </p:blipFill>
        <p:spPr bwMode="auto">
          <a:xfrm>
            <a:off x="179512" y="1988840"/>
            <a:ext cx="8408307" cy="4570513"/>
          </a:xfrm>
          <a:prstGeom prst="rect">
            <a:avLst/>
          </a:prstGeom>
          <a:noFill/>
        </p:spPr>
      </p:pic>
      <p:sp>
        <p:nvSpPr>
          <p:cNvPr id="6" name="BlokTextu 5"/>
          <p:cNvSpPr txBox="1"/>
          <p:nvPr/>
        </p:nvSpPr>
        <p:spPr>
          <a:xfrm>
            <a:off x="2987824" y="764704"/>
            <a:ext cx="4392488" cy="584775"/>
          </a:xfrm>
          <a:prstGeom prst="rect">
            <a:avLst/>
          </a:prstGeom>
          <a:noFill/>
        </p:spPr>
        <p:txBody>
          <a:bodyPr wrap="square" rtlCol="0">
            <a:spAutoFit/>
          </a:bodyPr>
          <a:lstStyle/>
          <a:p>
            <a:r>
              <a:rPr lang="sk-SK" sz="3200" dirty="0" smtClean="0"/>
              <a:t>Mapa ČSR</a:t>
            </a:r>
            <a:endParaRPr lang="sk-SK"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1619672" y="692696"/>
            <a:ext cx="6480720" cy="2062103"/>
          </a:xfrm>
          <a:prstGeom prst="rect">
            <a:avLst/>
          </a:prstGeom>
        </p:spPr>
        <p:txBody>
          <a:bodyPr wrap="square">
            <a:spAutoFit/>
          </a:bodyPr>
          <a:lstStyle/>
          <a:p>
            <a:pPr fontAlgn="base"/>
            <a:r>
              <a:rPr lang="sk-SK" sz="3200" b="1" dirty="0" smtClean="0"/>
              <a:t>Slovenská republika vznikla 1. januára 1993 ako samostatný štát.</a:t>
            </a:r>
            <a:endParaRPr lang="sk-SK" sz="3200" dirty="0" smtClean="0"/>
          </a:p>
          <a:p>
            <a:pPr fontAlgn="base"/>
            <a:endParaRPr lang="sk-SK" sz="3200" dirty="0"/>
          </a:p>
        </p:txBody>
      </p:sp>
      <p:sp>
        <p:nvSpPr>
          <p:cNvPr id="5" name="Obdĺžnik 4"/>
          <p:cNvSpPr/>
          <p:nvPr/>
        </p:nvSpPr>
        <p:spPr>
          <a:xfrm>
            <a:off x="2411760" y="2996952"/>
            <a:ext cx="4572000" cy="2677656"/>
          </a:xfrm>
          <a:prstGeom prst="rect">
            <a:avLst/>
          </a:prstGeom>
        </p:spPr>
        <p:txBody>
          <a:bodyPr>
            <a:spAutoFit/>
          </a:bodyPr>
          <a:lstStyle/>
          <a:p>
            <a:r>
              <a:rPr lang="sk-SK" sz="2400" dirty="0" smtClean="0"/>
              <a:t>Prvá slovenská republika alebo tzv. Slovenský štát, oficiálne Slovenská republika, bol štátny útvar v časti územia dnešného Slovenska v rokoch 1939 – 1945. Bol to prvý samostatný štát Slovákov v moderných dejinách.</a:t>
            </a:r>
            <a:endParaRPr lang="sk-SK"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lovakclubsa.org/national_seal.gif"/>
          <p:cNvPicPr>
            <a:picLocks noChangeAspect="1" noChangeArrowheads="1"/>
          </p:cNvPicPr>
          <p:nvPr/>
        </p:nvPicPr>
        <p:blipFill>
          <a:blip r:embed="rId2" cstate="print"/>
          <a:srcRect/>
          <a:stretch>
            <a:fillRect/>
          </a:stretch>
        </p:blipFill>
        <p:spPr bwMode="auto">
          <a:xfrm>
            <a:off x="323528" y="188640"/>
            <a:ext cx="3476625" cy="3381375"/>
          </a:xfrm>
          <a:prstGeom prst="rect">
            <a:avLst/>
          </a:prstGeom>
          <a:noFill/>
        </p:spPr>
      </p:pic>
      <p:pic>
        <p:nvPicPr>
          <p:cNvPr id="24580" name="Picture 4" descr="http://www.svet-reklamy.sk/_obr/obr9/o299_1644_b.jpg"/>
          <p:cNvPicPr>
            <a:picLocks noChangeAspect="1" noChangeArrowheads="1"/>
          </p:cNvPicPr>
          <p:nvPr/>
        </p:nvPicPr>
        <p:blipFill>
          <a:blip r:embed="rId3" cstate="print"/>
          <a:srcRect/>
          <a:stretch>
            <a:fillRect/>
          </a:stretch>
        </p:blipFill>
        <p:spPr bwMode="auto">
          <a:xfrm>
            <a:off x="4788024" y="332656"/>
            <a:ext cx="4114800" cy="4610100"/>
          </a:xfrm>
          <a:prstGeom prst="rect">
            <a:avLst/>
          </a:prstGeom>
          <a:noFill/>
        </p:spPr>
      </p:pic>
      <p:pic>
        <p:nvPicPr>
          <p:cNvPr id="24582" name="Picture 6" descr="http://www.izun.eu/sites/default/files/_obrazky2012/stretnutuieslovakov/183864-top_foto1-vkqu7.jpg"/>
          <p:cNvPicPr>
            <a:picLocks noChangeAspect="1" noChangeArrowheads="1"/>
          </p:cNvPicPr>
          <p:nvPr/>
        </p:nvPicPr>
        <p:blipFill>
          <a:blip r:embed="rId4" cstate="print"/>
          <a:srcRect/>
          <a:stretch>
            <a:fillRect/>
          </a:stretch>
        </p:blipFill>
        <p:spPr bwMode="auto">
          <a:xfrm>
            <a:off x="323528" y="3833664"/>
            <a:ext cx="5368642" cy="302433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ĺžnik 4"/>
          <p:cNvSpPr/>
          <p:nvPr/>
        </p:nvSpPr>
        <p:spPr>
          <a:xfrm>
            <a:off x="-396552" y="2132856"/>
            <a:ext cx="9073008" cy="1754326"/>
          </a:xfrm>
          <a:prstGeom prst="rect">
            <a:avLst/>
          </a:prstGeom>
          <a:noFill/>
        </p:spPr>
        <p:txBody>
          <a:bodyPr wrap="square" lIns="91440" tIns="45720" rIns="91440" bIns="45720">
            <a:spAutoFit/>
          </a:bodyPr>
          <a:lstStyle/>
          <a:p>
            <a:pPr algn="ctr"/>
            <a:r>
              <a:rPr lang="sk-SK"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Ďakujem za pozornosť</a:t>
            </a:r>
            <a:endParaRPr lang="sk-SK"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ĺžnik 4"/>
          <p:cNvSpPr/>
          <p:nvPr/>
        </p:nvSpPr>
        <p:spPr>
          <a:xfrm>
            <a:off x="1907704" y="548680"/>
            <a:ext cx="4572000" cy="1754326"/>
          </a:xfrm>
          <a:prstGeom prst="rect">
            <a:avLst/>
          </a:prstGeom>
        </p:spPr>
        <p:txBody>
          <a:bodyPr>
            <a:spAutoFit/>
          </a:bodyPr>
          <a:lstStyle/>
          <a:p>
            <a:r>
              <a:rPr lang="sk-SK" sz="3600" b="1" dirty="0"/>
              <a:t>Príchod starých Slovanov do strednej Európy</a:t>
            </a:r>
          </a:p>
        </p:txBody>
      </p:sp>
      <p:sp>
        <p:nvSpPr>
          <p:cNvPr id="6" name="Obdĺžnik 5"/>
          <p:cNvSpPr/>
          <p:nvPr/>
        </p:nvSpPr>
        <p:spPr>
          <a:xfrm>
            <a:off x="1619672" y="2564904"/>
            <a:ext cx="4950296" cy="3539430"/>
          </a:xfrm>
          <a:prstGeom prst="rect">
            <a:avLst/>
          </a:prstGeom>
        </p:spPr>
        <p:txBody>
          <a:bodyPr wrap="square">
            <a:spAutoFit/>
          </a:bodyPr>
          <a:lstStyle/>
          <a:p>
            <a:r>
              <a:rPr lang="sk-SK" sz="2800" dirty="0">
                <a:ea typeface="Arial Unicode MS" pitchFamily="34" charset="-128"/>
                <a:cs typeface="Arial Unicode MS" pitchFamily="34" charset="-128"/>
              </a:rPr>
              <a:t>Slovanské kmene pôvodne sídlili na sever od Karpát, na východ od riek Odry a Visly a na západ od Dnepra. Z tejto pravlasti sa Slovania rozptýlili na všetky strany. Slovania prichádzali na naše územie 3 smermi : (5 – 6 stor.)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1763688" y="980728"/>
            <a:ext cx="4572000" cy="4832092"/>
          </a:xfrm>
          <a:prstGeom prst="rect">
            <a:avLst/>
          </a:prstGeom>
        </p:spPr>
        <p:txBody>
          <a:bodyPr>
            <a:spAutoFit/>
          </a:bodyPr>
          <a:lstStyle/>
          <a:p>
            <a:r>
              <a:rPr lang="sk-SK" sz="2800" dirty="0"/>
              <a:t>1.  cez karpatské  - východoslovenské priesmyky a zasídľovali východoslovenskú nížinu</a:t>
            </a:r>
            <a:r>
              <a:rPr lang="sk-SK" sz="2800" dirty="0" smtClean="0"/>
              <a:t/>
            </a:r>
            <a:br>
              <a:rPr lang="sk-SK" sz="2800" dirty="0" smtClean="0"/>
            </a:br>
            <a:r>
              <a:rPr lang="sk-SK" sz="2800" dirty="0"/>
              <a:t>2.  cez Moravskú bránu a prešli smerom na Považie – zasídlili južnú Moravu a juhozápadné Slovensko</a:t>
            </a:r>
            <a:r>
              <a:rPr lang="sk-SK" sz="2800" dirty="0" smtClean="0"/>
              <a:t/>
            </a:r>
            <a:br>
              <a:rPr lang="sk-SK" sz="2800" dirty="0" smtClean="0"/>
            </a:br>
            <a:r>
              <a:rPr lang="sk-SK" sz="2800" dirty="0"/>
              <a:t>3.  obišli Karpaty a osídlili Panóniu – stredné Slovensko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scriptorium.wbl.sk/stahovanie_narodov_mapa.jpg"/>
          <p:cNvPicPr>
            <a:picLocks noChangeAspect="1" noChangeArrowheads="1"/>
          </p:cNvPicPr>
          <p:nvPr/>
        </p:nvPicPr>
        <p:blipFill>
          <a:blip r:embed="rId2" cstate="print"/>
          <a:srcRect/>
          <a:stretch>
            <a:fillRect/>
          </a:stretch>
        </p:blipFill>
        <p:spPr bwMode="auto">
          <a:xfrm>
            <a:off x="0" y="1268761"/>
            <a:ext cx="9143999" cy="5589240"/>
          </a:xfrm>
          <a:prstGeom prst="rect">
            <a:avLst/>
          </a:prstGeom>
          <a:noFill/>
        </p:spPr>
      </p:pic>
      <p:sp>
        <p:nvSpPr>
          <p:cNvPr id="5" name="BlokTextu 4"/>
          <p:cNvSpPr txBox="1"/>
          <p:nvPr/>
        </p:nvSpPr>
        <p:spPr>
          <a:xfrm>
            <a:off x="1907704" y="476672"/>
            <a:ext cx="5688632" cy="707886"/>
          </a:xfrm>
          <a:prstGeom prst="rect">
            <a:avLst/>
          </a:prstGeom>
          <a:noFill/>
        </p:spPr>
        <p:txBody>
          <a:bodyPr wrap="square" rtlCol="0">
            <a:spAutoFit/>
          </a:bodyPr>
          <a:lstStyle/>
          <a:p>
            <a:r>
              <a:rPr lang="sk-SK" sz="4000" dirty="0" smtClean="0"/>
              <a:t>Príchod  Slovanov</a:t>
            </a:r>
            <a:endParaRPr lang="sk-SK"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2051720" y="1772816"/>
            <a:ext cx="4572000" cy="4801314"/>
          </a:xfrm>
          <a:prstGeom prst="rect">
            <a:avLst/>
          </a:prstGeom>
        </p:spPr>
        <p:txBody>
          <a:bodyPr>
            <a:spAutoFit/>
          </a:bodyPr>
          <a:lstStyle/>
          <a:p>
            <a:r>
              <a:rPr lang="sk-SK" dirty="0" smtClean="0"/>
              <a:t/>
            </a:r>
            <a:br>
              <a:rPr lang="sk-SK" dirty="0" smtClean="0"/>
            </a:br>
            <a:r>
              <a:rPr lang="sk-SK" sz="2400" dirty="0" smtClean="0"/>
              <a:t>Samo sa usadil natrvalo na Slovensku a zriadil s našimi slovanskými predkami prvú </a:t>
            </a:r>
            <a:r>
              <a:rPr lang="sk-SK" sz="2400" dirty="0" smtClean="0"/>
              <a:t>nad kmeňovú </a:t>
            </a:r>
            <a:r>
              <a:rPr lang="sk-SK" sz="2400" dirty="0" smtClean="0"/>
              <a:t>spoločenskú organizáciu vojensko - obrannej povahy, ktorú postupne rozvinul do vtedajšej formy štátneho útvaru. Tento štát vošiel do dejín ako Samova ríša, alebo Samovo kráľovstvo. Centrom toho štátneho útvaru bolo územie okolo Bratislavy a Nitry.</a:t>
            </a:r>
            <a:endParaRPr lang="sk-SK" sz="2400" dirty="0"/>
          </a:p>
        </p:txBody>
      </p:sp>
      <p:sp>
        <p:nvSpPr>
          <p:cNvPr id="3" name="Obdĺžnik 2"/>
          <p:cNvSpPr/>
          <p:nvPr/>
        </p:nvSpPr>
        <p:spPr>
          <a:xfrm>
            <a:off x="1907704" y="980728"/>
            <a:ext cx="4650632" cy="523220"/>
          </a:xfrm>
          <a:prstGeom prst="rect">
            <a:avLst/>
          </a:prstGeom>
        </p:spPr>
        <p:txBody>
          <a:bodyPr wrap="none">
            <a:spAutoFit/>
          </a:bodyPr>
          <a:lstStyle/>
          <a:p>
            <a:r>
              <a:rPr lang="sk-SK" sz="2800" b="1" dirty="0" smtClean="0"/>
              <a:t>Samova ríša (623 – 659)</a:t>
            </a:r>
            <a:endParaRPr lang="sk-SK"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2.bp.blogspot.com/-jCMZ7zp5Emg/TWktOVYRMqI/AAAAAAAAALY/345XdTAnQNU/s1600/samova.jpg"/>
          <p:cNvPicPr>
            <a:picLocks noChangeAspect="1" noChangeArrowheads="1"/>
          </p:cNvPicPr>
          <p:nvPr/>
        </p:nvPicPr>
        <p:blipFill>
          <a:blip r:embed="rId2" cstate="print"/>
          <a:srcRect/>
          <a:stretch>
            <a:fillRect/>
          </a:stretch>
        </p:blipFill>
        <p:spPr bwMode="auto">
          <a:xfrm>
            <a:off x="899592" y="1052736"/>
            <a:ext cx="6847536" cy="5634544"/>
          </a:xfrm>
          <a:prstGeom prst="rect">
            <a:avLst/>
          </a:prstGeom>
          <a:noFill/>
        </p:spPr>
      </p:pic>
      <p:sp>
        <p:nvSpPr>
          <p:cNvPr id="3" name="BlokTextu 2"/>
          <p:cNvSpPr txBox="1"/>
          <p:nvPr/>
        </p:nvSpPr>
        <p:spPr>
          <a:xfrm>
            <a:off x="2267744" y="476672"/>
            <a:ext cx="4032448" cy="584775"/>
          </a:xfrm>
          <a:prstGeom prst="rect">
            <a:avLst/>
          </a:prstGeom>
          <a:noFill/>
        </p:spPr>
        <p:txBody>
          <a:bodyPr wrap="square" rtlCol="0">
            <a:spAutoFit/>
          </a:bodyPr>
          <a:lstStyle/>
          <a:p>
            <a:r>
              <a:rPr lang="sk-SK" sz="3200" dirty="0" smtClean="0"/>
              <a:t>Mapa Samovej ríše</a:t>
            </a:r>
            <a:endParaRPr lang="sk-SK"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2195736" y="1595021"/>
            <a:ext cx="4572000" cy="5262979"/>
          </a:xfrm>
          <a:prstGeom prst="rect">
            <a:avLst/>
          </a:prstGeom>
        </p:spPr>
        <p:txBody>
          <a:bodyPr>
            <a:spAutoFit/>
          </a:bodyPr>
          <a:lstStyle/>
          <a:p>
            <a:r>
              <a:rPr lang="sk-SK" sz="2400" dirty="0" smtClean="0"/>
              <a:t>Veľká Morava nazývaná aj ako Veľkomoravská alebo Svätoplukova ríša bola západoslovanským štátom, ktorého vznik sa datuje od roku 833, teda obsadením Nitrianskeho kniežactva Mojmírom až po rok 906 útokmi maďarských kmeňov na naše územie. Nachádzala sa na území dnešného Slovenska a Moravy a susedila s Maďarskom. Bol to prvý slovanský štát.</a:t>
            </a:r>
            <a:endParaRPr lang="sk-SK" sz="2400" dirty="0"/>
          </a:p>
        </p:txBody>
      </p:sp>
      <p:sp>
        <p:nvSpPr>
          <p:cNvPr id="3" name="BlokTextu 2"/>
          <p:cNvSpPr txBox="1"/>
          <p:nvPr/>
        </p:nvSpPr>
        <p:spPr>
          <a:xfrm>
            <a:off x="2483768" y="764704"/>
            <a:ext cx="4104456" cy="584775"/>
          </a:xfrm>
          <a:prstGeom prst="rect">
            <a:avLst/>
          </a:prstGeom>
          <a:noFill/>
        </p:spPr>
        <p:txBody>
          <a:bodyPr wrap="square" rtlCol="0">
            <a:spAutoFit/>
          </a:bodyPr>
          <a:lstStyle/>
          <a:p>
            <a:r>
              <a:rPr lang="sk-SK" sz="3200" dirty="0" smtClean="0"/>
              <a:t>Veľká Morava</a:t>
            </a:r>
            <a:endParaRPr lang="sk-SK"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dejiny.ceskatelevize.cz/img/gfx/208552116230010/photos/full/velka_morava.jpg"/>
          <p:cNvPicPr>
            <a:picLocks noChangeAspect="1" noChangeArrowheads="1"/>
          </p:cNvPicPr>
          <p:nvPr/>
        </p:nvPicPr>
        <p:blipFill>
          <a:blip r:embed="rId2" cstate="print"/>
          <a:srcRect/>
          <a:stretch>
            <a:fillRect/>
          </a:stretch>
        </p:blipFill>
        <p:spPr bwMode="auto">
          <a:xfrm>
            <a:off x="467544" y="1196752"/>
            <a:ext cx="7620000" cy="5505451"/>
          </a:xfrm>
          <a:prstGeom prst="rect">
            <a:avLst/>
          </a:prstGeom>
          <a:noFill/>
        </p:spPr>
      </p:pic>
      <p:sp>
        <p:nvSpPr>
          <p:cNvPr id="3" name="BlokTextu 2"/>
          <p:cNvSpPr txBox="1"/>
          <p:nvPr/>
        </p:nvSpPr>
        <p:spPr>
          <a:xfrm>
            <a:off x="2267744" y="476672"/>
            <a:ext cx="3456384" cy="523220"/>
          </a:xfrm>
          <a:prstGeom prst="rect">
            <a:avLst/>
          </a:prstGeom>
          <a:noFill/>
        </p:spPr>
        <p:txBody>
          <a:bodyPr wrap="square" rtlCol="0">
            <a:spAutoFit/>
          </a:bodyPr>
          <a:lstStyle/>
          <a:p>
            <a:r>
              <a:rPr lang="sk-SK" sz="2800" dirty="0" smtClean="0"/>
              <a:t>Mapa veľkej Moravy</a:t>
            </a:r>
            <a:endParaRPr lang="sk-SK"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ĺžnik 1"/>
          <p:cNvSpPr/>
          <p:nvPr/>
        </p:nvSpPr>
        <p:spPr>
          <a:xfrm>
            <a:off x="1475656" y="1484784"/>
            <a:ext cx="6048672" cy="4893647"/>
          </a:xfrm>
          <a:prstGeom prst="rect">
            <a:avLst/>
          </a:prstGeom>
        </p:spPr>
        <p:txBody>
          <a:bodyPr wrap="square">
            <a:spAutoFit/>
          </a:bodyPr>
          <a:lstStyle/>
          <a:p>
            <a:r>
              <a:rPr lang="sk-SK" sz="2400" dirty="0" smtClean="0"/>
              <a:t>V roku 1918 12.septembra slov. politici rozhodli o vytvorení Slovenskej národnej rady. 28. oktobra vyhlásili v Prahe Národný výbor samostatnú československú republiku. </a:t>
            </a:r>
            <a:br>
              <a:rPr lang="sk-SK" sz="2400" dirty="0" smtClean="0"/>
            </a:br>
            <a:r>
              <a:rPr lang="sk-SK" sz="2400" dirty="0" smtClean="0"/>
              <a:t>30. oktobra sa Slovenská národná strana </a:t>
            </a:r>
            <a:r>
              <a:rPr lang="sk-SK" sz="2400" dirty="0" smtClean="0"/>
              <a:t>prihlásila </a:t>
            </a:r>
            <a:r>
              <a:rPr lang="sk-SK" sz="2400" dirty="0" smtClean="0"/>
              <a:t>k spoločnému štátu s čechmi - Martinská deklarácia. </a:t>
            </a:r>
            <a:br>
              <a:rPr lang="sk-SK" sz="2400" dirty="0" smtClean="0"/>
            </a:br>
            <a:r>
              <a:rPr lang="sk-SK" sz="2400" dirty="0" smtClean="0"/>
              <a:t/>
            </a:r>
            <a:br>
              <a:rPr lang="sk-SK" sz="2400" dirty="0" smtClean="0"/>
            </a:br>
            <a:r>
              <a:rPr lang="sk-SK" sz="2400" dirty="0" smtClean="0"/>
              <a:t>V Turčianskom Sv. Martine pôsobilo vedenie SNS na čele s Matúšom Dulom. V Ružomberku pôsobil A. Hlinka a Vavro Š</a:t>
            </a:r>
            <a:r>
              <a:rPr lang="sk-SK" sz="2400" dirty="0" smtClean="0"/>
              <a:t>robár</a:t>
            </a:r>
            <a:r>
              <a:rPr lang="sk-SK" sz="2400" dirty="0" smtClean="0"/>
              <a:t>. </a:t>
            </a:r>
            <a:endParaRPr lang="sk-SK" sz="2400" dirty="0"/>
          </a:p>
        </p:txBody>
      </p:sp>
      <p:sp>
        <p:nvSpPr>
          <p:cNvPr id="3" name="BlokTextu 2"/>
          <p:cNvSpPr txBox="1"/>
          <p:nvPr/>
        </p:nvSpPr>
        <p:spPr>
          <a:xfrm>
            <a:off x="2195736" y="692696"/>
            <a:ext cx="5976664" cy="584775"/>
          </a:xfrm>
          <a:prstGeom prst="rect">
            <a:avLst/>
          </a:prstGeom>
          <a:noFill/>
        </p:spPr>
        <p:txBody>
          <a:bodyPr wrap="square" rtlCol="0">
            <a:spAutoFit/>
          </a:bodyPr>
          <a:lstStyle/>
          <a:p>
            <a:r>
              <a:rPr lang="sk-SK" sz="3200" dirty="0" smtClean="0"/>
              <a:t>Československá republika</a:t>
            </a:r>
            <a:endParaRPr lang="sk-SK" sz="32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tský">
  <a:themeElements>
    <a:clrScheme name="Mestský">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Mestský">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stský">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61</TotalTime>
  <Words>200</Words>
  <Application>Microsoft Office PowerPoint</Application>
  <PresentationFormat>Prezentácia na obrazovke (4:3)</PresentationFormat>
  <Paragraphs>17</Paragraphs>
  <Slides>13</Slides>
  <Notes>0</Notes>
  <HiddenSlides>0</HiddenSlides>
  <MMClips>0</MMClips>
  <ScaleCrop>false</ScaleCrop>
  <HeadingPairs>
    <vt:vector size="4" baseType="variant">
      <vt:variant>
        <vt:lpstr>Motív</vt:lpstr>
      </vt:variant>
      <vt:variant>
        <vt:i4>1</vt:i4>
      </vt:variant>
      <vt:variant>
        <vt:lpstr>Nadpisy snímok</vt:lpstr>
      </vt:variant>
      <vt:variant>
        <vt:i4>13</vt:i4>
      </vt:variant>
    </vt:vector>
  </HeadingPairs>
  <TitlesOfParts>
    <vt:vector size="14" baseType="lpstr">
      <vt:lpstr>Mestský</vt:lpstr>
      <vt:lpstr>Snímka 1</vt:lpstr>
      <vt:lpstr>Snímka 2</vt:lpstr>
      <vt:lpstr>Snímka 3</vt:lpstr>
      <vt:lpstr>Snímka 4</vt:lpstr>
      <vt:lpstr>Snímka 5</vt:lpstr>
      <vt:lpstr>Snímka 6</vt:lpstr>
      <vt:lpstr>Snímka 7</vt:lpstr>
      <vt:lpstr>Snímka 8</vt:lpstr>
      <vt:lpstr>Snímka 9</vt:lpstr>
      <vt:lpstr>Snímka 10</vt:lpstr>
      <vt:lpstr>Snímka 11</vt:lpstr>
      <vt:lpstr>Snímka 12</vt:lpstr>
      <vt:lpstr>Snímka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Snímka 1</dc:title>
  <dc:creator>admin</dc:creator>
  <cp:lastModifiedBy>admin</cp:lastModifiedBy>
  <cp:revision>7</cp:revision>
  <dcterms:created xsi:type="dcterms:W3CDTF">2013-12-03T07:03:26Z</dcterms:created>
  <dcterms:modified xsi:type="dcterms:W3CDTF">2013-12-10T07:24:18Z</dcterms:modified>
</cp:coreProperties>
</file>